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4E1FA91-42E5-4AF5-9A9D-5D43760905FA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D13102A-AE1C-4310-A186-E3A75E212D6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E1FA91-42E5-4AF5-9A9D-5D43760905FA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13102A-AE1C-4310-A186-E3A75E212D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4E1FA91-42E5-4AF5-9A9D-5D43760905FA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D13102A-AE1C-4310-A186-E3A75E212D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E1FA91-42E5-4AF5-9A9D-5D43760905FA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13102A-AE1C-4310-A186-E3A75E212D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4E1FA91-42E5-4AF5-9A9D-5D43760905FA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D13102A-AE1C-4310-A186-E3A75E212D6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E1FA91-42E5-4AF5-9A9D-5D43760905FA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13102A-AE1C-4310-A186-E3A75E212D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E1FA91-42E5-4AF5-9A9D-5D43760905FA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13102A-AE1C-4310-A186-E3A75E212D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E1FA91-42E5-4AF5-9A9D-5D43760905FA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13102A-AE1C-4310-A186-E3A75E212D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4E1FA91-42E5-4AF5-9A9D-5D43760905FA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13102A-AE1C-4310-A186-E3A75E212D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E1FA91-42E5-4AF5-9A9D-5D43760905FA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13102A-AE1C-4310-A186-E3A75E212D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E1FA91-42E5-4AF5-9A9D-5D43760905FA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13102A-AE1C-4310-A186-E3A75E212D6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4E1FA91-42E5-4AF5-9A9D-5D43760905FA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D13102A-AE1C-4310-A186-E3A75E212D6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gif"/><Relationship Id="rId5" Type="http://schemas.openxmlformats.org/officeDocument/2006/relationships/image" Target="../media/image5.jpeg"/><Relationship Id="rId4" Type="http://schemas.openxmlformats.org/officeDocument/2006/relationships/image" Target="../media/image4.jp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wmf"/><Relationship Id="rId7" Type="http://schemas.openxmlformats.org/officeDocument/2006/relationships/image" Target="../media/image15.jp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jpg"/><Relationship Id="rId5" Type="http://schemas.openxmlformats.org/officeDocument/2006/relationships/image" Target="../media/image13.png"/><Relationship Id="rId4" Type="http://schemas.openxmlformats.org/officeDocument/2006/relationships/image" Target="../media/image12.wmf"/><Relationship Id="rId9" Type="http://schemas.openxmlformats.org/officeDocument/2006/relationships/image" Target="../media/image17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Pouvoir</a:t>
            </a:r>
            <a:r>
              <a:rPr lang="en-US" dirty="0" smtClean="0"/>
              <a:t>=to be </a:t>
            </a:r>
            <a:r>
              <a:rPr lang="en-US" smtClean="0"/>
              <a:t>able to/Can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Je </a:t>
            </a:r>
            <a:r>
              <a:rPr lang="en-US" sz="3200" dirty="0" err="1" smtClean="0">
                <a:latin typeface="Comic Sans MS" pitchFamily="66" charset="0"/>
              </a:rPr>
              <a:t>peux</a:t>
            </a:r>
            <a:endParaRPr lang="en-US" sz="3200" dirty="0" smtClean="0">
              <a:latin typeface="Comic Sans MS" pitchFamily="66" charset="0"/>
            </a:endParaRPr>
          </a:p>
          <a:p>
            <a:r>
              <a:rPr lang="en-US" sz="3200" dirty="0" err="1" smtClean="0">
                <a:latin typeface="Comic Sans MS" pitchFamily="66" charset="0"/>
              </a:rPr>
              <a:t>Tu</a:t>
            </a:r>
            <a:r>
              <a:rPr lang="en-US" sz="3200" dirty="0" smtClean="0">
                <a:latin typeface="Comic Sans MS" pitchFamily="66" charset="0"/>
              </a:rPr>
              <a:t> </a:t>
            </a:r>
            <a:r>
              <a:rPr lang="en-US" sz="3200" dirty="0" err="1" smtClean="0">
                <a:latin typeface="Comic Sans MS" pitchFamily="66" charset="0"/>
              </a:rPr>
              <a:t>peux</a:t>
            </a:r>
            <a:endParaRPr lang="en-US" sz="3200" dirty="0" smtClean="0">
              <a:latin typeface="Comic Sans MS" pitchFamily="66" charset="0"/>
            </a:endParaRPr>
          </a:p>
          <a:p>
            <a:r>
              <a:rPr lang="en-US" sz="3200" dirty="0" smtClean="0">
                <a:latin typeface="Comic Sans MS" pitchFamily="66" charset="0"/>
              </a:rPr>
              <a:t>Il, </a:t>
            </a:r>
            <a:r>
              <a:rPr lang="en-US" sz="3200" dirty="0" err="1" smtClean="0">
                <a:latin typeface="Comic Sans MS" pitchFamily="66" charset="0"/>
              </a:rPr>
              <a:t>elle</a:t>
            </a:r>
            <a:r>
              <a:rPr lang="en-US" sz="3200" dirty="0" smtClean="0">
                <a:latin typeface="Comic Sans MS" pitchFamily="66" charset="0"/>
              </a:rPr>
              <a:t>, on </a:t>
            </a:r>
            <a:r>
              <a:rPr lang="en-US" sz="3200" dirty="0" err="1" smtClean="0">
                <a:latin typeface="Comic Sans MS" pitchFamily="66" charset="0"/>
              </a:rPr>
              <a:t>peut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Nous </a:t>
            </a:r>
            <a:r>
              <a:rPr lang="en-US" dirty="0" err="1" smtClean="0">
                <a:latin typeface="Comic Sans MS" pitchFamily="66" charset="0"/>
              </a:rPr>
              <a:t>pouvons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Vous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pouvez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Ils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latin typeface="Comic Sans MS" pitchFamily="66" charset="0"/>
              </a:rPr>
              <a:t>elles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peuvent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417" y="3734514"/>
            <a:ext cx="1500000" cy="1190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708" y="3396064"/>
            <a:ext cx="1704975" cy="212423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1428" y="3396064"/>
            <a:ext cx="2171700" cy="18669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59" y="5350429"/>
            <a:ext cx="1499616" cy="158569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863" y="5515152"/>
            <a:ext cx="2089254" cy="110179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5494551"/>
            <a:ext cx="2228850" cy="1143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2699" y="3472264"/>
            <a:ext cx="1905000" cy="17145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8808" y="5262964"/>
            <a:ext cx="1986274" cy="16133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Devoir=to have to (must)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Je </a:t>
            </a:r>
            <a:r>
              <a:rPr lang="en-US" dirty="0" err="1" smtClean="0"/>
              <a:t>dois</a:t>
            </a:r>
            <a:endParaRPr lang="en-US" dirty="0" smtClean="0"/>
          </a:p>
          <a:p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dois</a:t>
            </a:r>
            <a:endParaRPr lang="en-US" dirty="0" smtClean="0"/>
          </a:p>
          <a:p>
            <a:r>
              <a:rPr lang="en-US" dirty="0" smtClean="0"/>
              <a:t>Il, </a:t>
            </a:r>
            <a:r>
              <a:rPr lang="en-US" dirty="0" err="1" smtClean="0"/>
              <a:t>elle</a:t>
            </a:r>
            <a:r>
              <a:rPr lang="en-US" dirty="0" smtClean="0"/>
              <a:t>, on </a:t>
            </a:r>
            <a:r>
              <a:rPr lang="en-US" dirty="0" err="1" smtClean="0"/>
              <a:t>doit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Nous </a:t>
            </a:r>
            <a:r>
              <a:rPr lang="en-US" dirty="0" err="1" smtClean="0"/>
              <a:t>devons</a:t>
            </a:r>
            <a:endParaRPr lang="en-US" dirty="0" smtClean="0"/>
          </a:p>
          <a:p>
            <a:r>
              <a:rPr lang="en-US" dirty="0" err="1" smtClean="0"/>
              <a:t>Vous</a:t>
            </a:r>
            <a:r>
              <a:rPr lang="en-US" dirty="0" smtClean="0"/>
              <a:t> </a:t>
            </a:r>
            <a:r>
              <a:rPr lang="en-US" dirty="0" err="1" smtClean="0"/>
              <a:t>devez</a:t>
            </a:r>
            <a:endParaRPr lang="en-US" dirty="0" smtClean="0"/>
          </a:p>
          <a:p>
            <a:r>
              <a:rPr lang="en-US" dirty="0" err="1" smtClean="0"/>
              <a:t>Ils</a:t>
            </a:r>
            <a:r>
              <a:rPr lang="en-US" dirty="0" smtClean="0"/>
              <a:t>, </a:t>
            </a:r>
            <a:r>
              <a:rPr lang="en-US" dirty="0" err="1" smtClean="0"/>
              <a:t>elles</a:t>
            </a:r>
            <a:r>
              <a:rPr lang="en-US" dirty="0" smtClean="0"/>
              <a:t> </a:t>
            </a:r>
            <a:r>
              <a:rPr lang="en-US" dirty="0" err="1" smtClean="0"/>
              <a:t>doivent</a:t>
            </a:r>
            <a:endParaRPr lang="en-US" dirty="0"/>
          </a:p>
        </p:txBody>
      </p:sp>
      <p:pic>
        <p:nvPicPr>
          <p:cNvPr id="2051" name="Picture 3" descr="C:\Documents and Settings\pcedrone\Local Settings\Temporary Internet Files\Content.IE5\509SXJU4\MP900430628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23489" y="3505200"/>
            <a:ext cx="1643063" cy="1643063"/>
          </a:xfrm>
          <a:prstGeom prst="rect">
            <a:avLst/>
          </a:prstGeom>
          <a:noFill/>
        </p:spPr>
      </p:pic>
      <p:pic>
        <p:nvPicPr>
          <p:cNvPr id="5" name="Picture 2" descr="C:\Users\pcedrone\AppData\Local\Microsoft\Windows\Temporary Internet Files\Content.IE5\NU5CYTS8\MC90033839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9931" y="3466219"/>
            <a:ext cx="1050925" cy="181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pcedrone\AppData\Local\Microsoft\Windows\Temporary Internet Files\Content.IE5\NU5CYTS8\MC900233439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3376" y="3374641"/>
            <a:ext cx="1704975" cy="2138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302740"/>
            <a:ext cx="1428750" cy="1371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795" y="5331596"/>
            <a:ext cx="1500000" cy="1400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9021" y="5513520"/>
            <a:ext cx="1647379" cy="103615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5638800"/>
            <a:ext cx="982263" cy="94151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044" y="3502942"/>
            <a:ext cx="1681957" cy="15891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latin typeface="Comic Sans MS" pitchFamily="66" charset="0"/>
              </a:rPr>
              <a:t>Pouvoir</a:t>
            </a:r>
            <a:r>
              <a:rPr lang="en-US" sz="2800" dirty="0" smtClean="0">
                <a:latin typeface="Comic Sans MS" pitchFamily="66" charset="0"/>
              </a:rPr>
              <a:t> and devoir are often followed by an infinitive</a:t>
            </a:r>
            <a:endParaRPr lang="en-US" sz="2800" dirty="0">
              <a:latin typeface="Comic Sans MS" pitchFamily="66" charset="0"/>
            </a:endParaRPr>
          </a:p>
        </p:txBody>
      </p:sp>
      <p:pic>
        <p:nvPicPr>
          <p:cNvPr id="2" name="Picture 2" descr="C:\Users\pcedrone\AppData\Local\Microsoft\Windows\Temporary Internet Files\Content.IE5\OJIKAQFF\MC90038917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4038600"/>
            <a:ext cx="1295400" cy="1757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C:\Users\pcedrone\AppData\Local\Microsoft\Windows\Temporary Internet Files\Content.IE5\NU5CYTS8\MC90036572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328652"/>
            <a:ext cx="1808163" cy="1501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4401915"/>
            <a:ext cx="1447800" cy="1473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401915"/>
            <a:ext cx="1143000" cy="13552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51</TotalTime>
  <Words>55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Comic Sans MS</vt:lpstr>
      <vt:lpstr>Trebuchet MS</vt:lpstr>
      <vt:lpstr>Wingdings</vt:lpstr>
      <vt:lpstr>Wingdings 2</vt:lpstr>
      <vt:lpstr>Opulent</vt:lpstr>
      <vt:lpstr>Pouvoir=to be able to/Can</vt:lpstr>
      <vt:lpstr>Devoir=to have to (must)</vt:lpstr>
      <vt:lpstr>PowerPoint Presentation</vt:lpstr>
    </vt:vector>
  </TitlesOfParts>
  <Company>WTPS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Pouvoir=to be able to</dc:title>
  <dc:creator>pcedrone</dc:creator>
  <cp:lastModifiedBy>Patricia Cedrone</cp:lastModifiedBy>
  <cp:revision>13</cp:revision>
  <dcterms:created xsi:type="dcterms:W3CDTF">2012-01-25T13:33:29Z</dcterms:created>
  <dcterms:modified xsi:type="dcterms:W3CDTF">2015-12-15T16:49:34Z</dcterms:modified>
</cp:coreProperties>
</file>